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4" r:id="rId2"/>
    <p:sldId id="257" r:id="rId3"/>
    <p:sldId id="256" r:id="rId4"/>
    <p:sldId id="258" r:id="rId5"/>
    <p:sldId id="262" r:id="rId6"/>
    <p:sldId id="263" r:id="rId7"/>
    <p:sldId id="264" r:id="rId8"/>
    <p:sldId id="265" r:id="rId9"/>
    <p:sldId id="267" r:id="rId10"/>
    <p:sldId id="266" r:id="rId11"/>
    <p:sldId id="269" r:id="rId12"/>
    <p:sldId id="270" r:id="rId13"/>
    <p:sldId id="271" r:id="rId14"/>
    <p:sldId id="279" r:id="rId15"/>
    <p:sldId id="281" r:id="rId16"/>
    <p:sldId id="272" r:id="rId17"/>
    <p:sldId id="273" r:id="rId18"/>
    <p:sldId id="277" r:id="rId19"/>
    <p:sldId id="276" r:id="rId20"/>
    <p:sldId id="280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F7490-19F0-4659-8148-7A69C610D130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7B934-96B3-46C5-AF45-1F540171ABF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76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Digitaal</a:t>
            </a:r>
            <a:r>
              <a:rPr lang="en-US" baseline="0" dirty="0"/>
              <a:t> </a:t>
            </a:r>
            <a:r>
              <a:rPr lang="en-US" baseline="0" dirty="0" err="1"/>
              <a:t>toetsen</a:t>
            </a:r>
            <a:r>
              <a:rPr lang="en-US" baseline="0" dirty="0"/>
              <a:t> – DBC experiment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EA3B7-35B5-4556-BD1F-3748772F98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6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3: Hoe </a:t>
            </a:r>
            <a:r>
              <a:rPr lang="en-US" dirty="0" err="1"/>
              <a:t>belangrijk</a:t>
            </a:r>
            <a:r>
              <a:rPr lang="en-US" dirty="0"/>
              <a:t> is </a:t>
            </a:r>
            <a:r>
              <a:rPr lang="en-US" dirty="0" err="1"/>
              <a:t>parate</a:t>
            </a:r>
            <a:r>
              <a:rPr lang="en-US" dirty="0"/>
              <a:t> </a:t>
            </a:r>
            <a:r>
              <a:rPr lang="en-US" dirty="0" err="1"/>
              <a:t>kennis</a:t>
            </a:r>
            <a:r>
              <a:rPr lang="en-US" dirty="0"/>
              <a:t> nog?</a:t>
            </a: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EA3B7-35B5-4556-BD1F-3748772F98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835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Waar</a:t>
            </a:r>
            <a:r>
              <a:rPr lang="en-US" dirty="0"/>
              <a:t> het </a:t>
            </a:r>
            <a:r>
              <a:rPr lang="en-US" dirty="0" err="1"/>
              <a:t>mee</a:t>
            </a:r>
            <a:r>
              <a:rPr lang="en-US" dirty="0"/>
              <a:t> </a:t>
            </a:r>
            <a:r>
              <a:rPr lang="en-US" dirty="0" err="1"/>
              <a:t>begon</a:t>
            </a:r>
            <a:r>
              <a:rPr lang="en-US" dirty="0"/>
              <a:t>:</a:t>
            </a:r>
          </a:p>
          <a:p>
            <a:r>
              <a:rPr lang="en-US" dirty="0" err="1"/>
              <a:t>Horloges</a:t>
            </a:r>
            <a:r>
              <a:rPr lang="en-US" baseline="0" dirty="0"/>
              <a:t> </a:t>
            </a:r>
            <a:r>
              <a:rPr lang="en-US" baseline="0" dirty="0" err="1"/>
              <a:t>verboden</a:t>
            </a:r>
            <a:r>
              <a:rPr lang="en-US" baseline="0" dirty="0"/>
              <a:t> </a:t>
            </a:r>
            <a:r>
              <a:rPr lang="en-US" baseline="0" dirty="0" err="1"/>
              <a:t>bij</a:t>
            </a:r>
            <a:r>
              <a:rPr lang="en-US" baseline="0" dirty="0"/>
              <a:t> diverse </a:t>
            </a:r>
            <a:r>
              <a:rPr lang="en-US" baseline="0" dirty="0" err="1"/>
              <a:t>hogescholen</a:t>
            </a:r>
            <a:r>
              <a:rPr lang="en-US" baseline="0" dirty="0"/>
              <a:t>.</a:t>
            </a:r>
          </a:p>
          <a:p>
            <a:r>
              <a:rPr lang="en-US" baseline="0" dirty="0" err="1"/>
              <a:t>Reden</a:t>
            </a:r>
            <a:r>
              <a:rPr lang="en-US" baseline="0" dirty="0"/>
              <a:t>: smartwatch.</a:t>
            </a:r>
          </a:p>
          <a:p>
            <a:endParaRPr lang="en-US" baseline="0" dirty="0"/>
          </a:p>
          <a:p>
            <a:r>
              <a:rPr lang="en-US" baseline="0" dirty="0" err="1"/>
              <a:t>Enige</a:t>
            </a:r>
            <a:r>
              <a:rPr lang="en-US" baseline="0" dirty="0"/>
              <a:t> </a:t>
            </a:r>
            <a:r>
              <a:rPr lang="en-US" baseline="0" dirty="0" err="1"/>
              <a:t>manier</a:t>
            </a:r>
            <a:r>
              <a:rPr lang="en-US" baseline="0" dirty="0"/>
              <a:t> om het </a:t>
            </a:r>
            <a:r>
              <a:rPr lang="en-US" baseline="0" dirty="0" err="1"/>
              <a:t>tegen</a:t>
            </a:r>
            <a:r>
              <a:rPr lang="en-US" baseline="0" dirty="0"/>
              <a:t> </a:t>
            </a:r>
            <a:r>
              <a:rPr lang="en-US" baseline="0" dirty="0" err="1"/>
              <a:t>te</a:t>
            </a:r>
            <a:r>
              <a:rPr lang="en-US" baseline="0" dirty="0"/>
              <a:t> </a:t>
            </a:r>
            <a:r>
              <a:rPr lang="en-US" baseline="0" dirty="0" err="1"/>
              <a:t>houden</a:t>
            </a:r>
            <a:r>
              <a:rPr lang="en-US" baseline="0" dirty="0"/>
              <a:t>…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EA3B7-35B5-4556-BD1F-3748772F98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47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Nieuw</a:t>
            </a:r>
            <a:r>
              <a:rPr lang="en-US" dirty="0"/>
              <a:t> </a:t>
            </a:r>
            <a:r>
              <a:rPr lang="en-US" dirty="0" err="1"/>
              <a:t>tentamensysteem</a:t>
            </a:r>
            <a:r>
              <a:rPr lang="en-US" dirty="0"/>
              <a:t>:</a:t>
            </a:r>
            <a:r>
              <a:rPr lang="en-US" baseline="0" dirty="0"/>
              <a:t> OPEN WERELD.</a:t>
            </a:r>
          </a:p>
          <a:p>
            <a:r>
              <a:rPr lang="en-US" baseline="0" dirty="0"/>
              <a:t>Grote databank, </a:t>
            </a:r>
            <a:r>
              <a:rPr lang="en-US" baseline="0" dirty="0" err="1"/>
              <a:t>systeem</a:t>
            </a:r>
            <a:r>
              <a:rPr lang="en-US" baseline="0" dirty="0"/>
              <a:t> </a:t>
            </a:r>
            <a:r>
              <a:rPr lang="en-US" baseline="0" dirty="0" err="1"/>
              <a:t>beslist</a:t>
            </a:r>
            <a:r>
              <a:rPr lang="en-US" baseline="0" dirty="0"/>
              <a:t> </a:t>
            </a:r>
            <a:r>
              <a:rPr lang="en-US" baseline="0" dirty="0" err="1"/>
              <a:t>welke</a:t>
            </a:r>
            <a:r>
              <a:rPr lang="en-US" baseline="0" dirty="0"/>
              <a:t> </a:t>
            </a:r>
            <a:r>
              <a:rPr lang="en-US" baseline="0" dirty="0" err="1"/>
              <a:t>vragen</a:t>
            </a:r>
            <a:r>
              <a:rPr lang="en-US" baseline="0" dirty="0"/>
              <a:t> je </a:t>
            </a:r>
            <a:r>
              <a:rPr lang="en-US" baseline="0" dirty="0" err="1"/>
              <a:t>krijgt</a:t>
            </a:r>
            <a:r>
              <a:rPr lang="en-US" baseline="0" dirty="0"/>
              <a:t>.</a:t>
            </a:r>
          </a:p>
          <a:p>
            <a:r>
              <a:rPr lang="en-US" baseline="0" dirty="0"/>
              <a:t>In </a:t>
            </a:r>
            <a:r>
              <a:rPr lang="en-US" baseline="0" dirty="0" err="1"/>
              <a:t>willekeurige</a:t>
            </a:r>
            <a:r>
              <a:rPr lang="en-US" baseline="0" dirty="0"/>
              <a:t> </a:t>
            </a:r>
            <a:r>
              <a:rPr lang="en-US" baseline="0" dirty="0" err="1"/>
              <a:t>volgorde</a:t>
            </a:r>
            <a:r>
              <a:rPr lang="en-US" baseline="0" dirty="0"/>
              <a:t>.</a:t>
            </a: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EA3B7-35B5-4556-BD1F-3748772F98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03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Met </a:t>
            </a:r>
            <a:r>
              <a:rPr lang="en-US" dirty="0" err="1"/>
              <a:t>een</a:t>
            </a:r>
            <a:r>
              <a:rPr lang="en-US" baseline="0" dirty="0"/>
              <a:t> </a:t>
            </a:r>
            <a:r>
              <a:rPr lang="en-US" baseline="0" dirty="0" err="1"/>
              <a:t>strakke</a:t>
            </a:r>
            <a:r>
              <a:rPr lang="en-US" baseline="0" dirty="0"/>
              <a:t> </a:t>
            </a:r>
            <a:r>
              <a:rPr lang="en-US" baseline="0" dirty="0" err="1"/>
              <a:t>tijdslimiet</a:t>
            </a:r>
            <a:r>
              <a:rPr lang="en-US" baseline="0" dirty="0"/>
              <a:t> </a:t>
            </a:r>
            <a:r>
              <a:rPr lang="en-US" baseline="0" dirty="0" err="1"/>
              <a:t>bij</a:t>
            </a:r>
            <a:r>
              <a:rPr lang="en-US" baseline="0" dirty="0"/>
              <a:t> </a:t>
            </a:r>
            <a:r>
              <a:rPr lang="en-US" baseline="0" dirty="0" err="1"/>
              <a:t>kennistoetsen</a:t>
            </a:r>
            <a:r>
              <a:rPr lang="en-US" baseline="0" dirty="0"/>
              <a:t>.</a:t>
            </a:r>
          </a:p>
          <a:p>
            <a:endParaRPr lang="en-US" baseline="0" dirty="0"/>
          </a:p>
          <a:p>
            <a:r>
              <a:rPr lang="en-US" baseline="0" dirty="0" err="1"/>
              <a:t>Dus</a:t>
            </a:r>
            <a:r>
              <a:rPr lang="en-US" baseline="0" dirty="0"/>
              <a:t>: </a:t>
            </a:r>
            <a:r>
              <a:rPr lang="en-US" baseline="0" dirty="0" err="1"/>
              <a:t>wat</a:t>
            </a:r>
            <a:r>
              <a:rPr lang="en-US" baseline="0" dirty="0"/>
              <a:t> </a:t>
            </a:r>
            <a:r>
              <a:rPr lang="en-US" baseline="0" dirty="0" err="1"/>
              <a:t>bij</a:t>
            </a:r>
            <a:r>
              <a:rPr lang="en-US" baseline="0" dirty="0"/>
              <a:t> </a:t>
            </a:r>
            <a:r>
              <a:rPr lang="en-US" baseline="0" dirty="0" err="1"/>
              <a:t>jou</a:t>
            </a:r>
            <a:r>
              <a:rPr lang="en-US" baseline="0" dirty="0"/>
              <a:t> </a:t>
            </a:r>
            <a:r>
              <a:rPr lang="en-US" baseline="0" dirty="0" err="1"/>
              <a:t>vraag</a:t>
            </a:r>
            <a:r>
              <a:rPr lang="en-US" baseline="0" dirty="0"/>
              <a:t> 1 is, is </a:t>
            </a:r>
            <a:r>
              <a:rPr lang="en-US" baseline="0" dirty="0" err="1"/>
              <a:t>bij</a:t>
            </a:r>
            <a:r>
              <a:rPr lang="en-US" baseline="0" dirty="0"/>
              <a:t> </a:t>
            </a:r>
            <a:r>
              <a:rPr lang="en-US" baseline="0" dirty="0" err="1"/>
              <a:t>jou</a:t>
            </a:r>
            <a:r>
              <a:rPr lang="en-US" baseline="0" dirty="0"/>
              <a:t> </a:t>
            </a:r>
            <a:r>
              <a:rPr lang="en-US" baseline="0" dirty="0" err="1"/>
              <a:t>vraag</a:t>
            </a:r>
            <a:r>
              <a:rPr lang="en-US" baseline="0" dirty="0"/>
              <a:t> 44 </a:t>
            </a:r>
            <a:r>
              <a:rPr lang="en-US" baseline="0" dirty="0" err="1"/>
              <a:t>en</a:t>
            </a:r>
            <a:r>
              <a:rPr lang="en-US" baseline="0" dirty="0"/>
              <a:t> zit </a:t>
            </a:r>
            <a:r>
              <a:rPr lang="en-US" baseline="0" dirty="0" err="1"/>
              <a:t>er</a:t>
            </a:r>
            <a:r>
              <a:rPr lang="en-US" baseline="0" dirty="0"/>
              <a:t> </a:t>
            </a:r>
            <a:r>
              <a:rPr lang="en-US" baseline="0" dirty="0" err="1"/>
              <a:t>bij</a:t>
            </a:r>
            <a:r>
              <a:rPr lang="en-US" baseline="0" dirty="0"/>
              <a:t> </a:t>
            </a:r>
            <a:r>
              <a:rPr lang="en-US" baseline="0" dirty="0" err="1"/>
              <a:t>jou</a:t>
            </a:r>
            <a:r>
              <a:rPr lang="en-US" baseline="0" dirty="0"/>
              <a:t> </a:t>
            </a:r>
            <a:r>
              <a:rPr lang="en-US" baseline="0" dirty="0" err="1"/>
              <a:t>niet</a:t>
            </a:r>
            <a:r>
              <a:rPr lang="en-US" baseline="0" dirty="0"/>
              <a:t> </a:t>
            </a:r>
            <a:r>
              <a:rPr lang="en-US" baseline="0" dirty="0" err="1"/>
              <a:t>eens</a:t>
            </a:r>
            <a:r>
              <a:rPr lang="en-US" baseline="0" dirty="0"/>
              <a:t> in.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EA3B7-35B5-4556-BD1F-3748772F98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13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Enige</a:t>
            </a:r>
            <a:r>
              <a:rPr lang="en-US" dirty="0"/>
              <a:t> </a:t>
            </a:r>
            <a:r>
              <a:rPr lang="en-US" dirty="0" err="1"/>
              <a:t>wat</a:t>
            </a:r>
            <a:r>
              <a:rPr lang="en-US" dirty="0"/>
              <a:t> </a:t>
            </a:r>
            <a:r>
              <a:rPr lang="en-US" dirty="0" err="1"/>
              <a:t>verboden</a:t>
            </a:r>
            <a:r>
              <a:rPr lang="en-US" dirty="0"/>
              <a:t> is: </a:t>
            </a:r>
            <a:r>
              <a:rPr lang="en-US" dirty="0" err="1"/>
              <a:t>onderling</a:t>
            </a:r>
            <a:r>
              <a:rPr lang="en-US" dirty="0"/>
              <a:t> </a:t>
            </a:r>
            <a:r>
              <a:rPr lang="en-US" dirty="0" err="1"/>
              <a:t>overleg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Tentamensysteem</a:t>
            </a:r>
            <a:r>
              <a:rPr lang="en-US" baseline="0" dirty="0"/>
              <a:t> nog </a:t>
            </a:r>
            <a:r>
              <a:rPr lang="en-US" baseline="0" dirty="0" err="1"/>
              <a:t>niet</a:t>
            </a:r>
            <a:r>
              <a:rPr lang="en-US" baseline="0" dirty="0"/>
              <a:t> </a:t>
            </a:r>
            <a:r>
              <a:rPr lang="en-US" baseline="0" dirty="0" err="1"/>
              <a:t>ver</a:t>
            </a:r>
            <a:r>
              <a:rPr lang="en-US" baseline="0" dirty="0"/>
              <a:t> </a:t>
            </a:r>
            <a:r>
              <a:rPr lang="en-US" baseline="0" dirty="0" err="1"/>
              <a:t>genoeg</a:t>
            </a:r>
            <a:r>
              <a:rPr lang="en-US" baseline="0" dirty="0"/>
              <a:t> </a:t>
            </a:r>
            <a:r>
              <a:rPr lang="en-US" baseline="0" dirty="0" err="1"/>
              <a:t>ontwikkeld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EA3B7-35B5-4556-BD1F-3748772F98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20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920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215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605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255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23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5619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25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55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070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6056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3960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D38CE-0757-4F73-9754-D0B0A3FE9621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44E91-2B52-4CA8-A85A-E3F4C7DCAE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196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fbeeldingsresultaat voor OP4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530" y="836486"/>
            <a:ext cx="353377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Afbeeldingsresultaat voor OP4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84" y="3934586"/>
            <a:ext cx="11075068" cy="150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298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beeldingsresultaat voor proctorexa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1219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209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Pilot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50 multiple </a:t>
            </a:r>
            <a:r>
              <a:rPr lang="nl-NL" dirty="0" err="1"/>
              <a:t>choice</a:t>
            </a:r>
            <a:r>
              <a:rPr lang="nl-NL" dirty="0"/>
              <a:t> </a:t>
            </a:r>
            <a:r>
              <a:rPr lang="nl-NL" dirty="0" err="1"/>
              <a:t>questions</a:t>
            </a:r>
            <a:endParaRPr lang="nl-NL" dirty="0"/>
          </a:p>
          <a:p>
            <a:r>
              <a:rPr lang="nl-NL" dirty="0"/>
              <a:t>Time: 40 minutes</a:t>
            </a:r>
          </a:p>
          <a:p>
            <a:r>
              <a:rPr lang="nl-NL" dirty="0" err="1"/>
              <a:t>ProctorExam</a:t>
            </a:r>
            <a:r>
              <a:rPr lang="nl-NL" dirty="0"/>
              <a:t> Light (screen </a:t>
            </a:r>
            <a:r>
              <a:rPr lang="nl-NL" dirty="0" err="1"/>
              <a:t>recording</a:t>
            </a:r>
            <a:r>
              <a:rPr lang="nl-NL" dirty="0"/>
              <a:t>)</a:t>
            </a:r>
          </a:p>
          <a:p>
            <a:r>
              <a:rPr lang="nl-NL" dirty="0" err="1"/>
              <a:t>Invigilators</a:t>
            </a:r>
            <a:r>
              <a:rPr lang="nl-NL" dirty="0"/>
              <a:t> (1:10)</a:t>
            </a:r>
          </a:p>
          <a:p>
            <a:r>
              <a:rPr lang="nl-NL" dirty="0"/>
              <a:t>40 </a:t>
            </a:r>
            <a:r>
              <a:rPr lang="nl-NL" dirty="0" err="1"/>
              <a:t>candidates</a:t>
            </a:r>
            <a:r>
              <a:rPr lang="nl-NL" dirty="0"/>
              <a:t>, </a:t>
            </a:r>
            <a:r>
              <a:rPr lang="nl-NL" dirty="0" err="1"/>
              <a:t>two</a:t>
            </a:r>
            <a:r>
              <a:rPr lang="nl-NL" dirty="0"/>
              <a:t> rooms, Fontys.</a:t>
            </a:r>
          </a:p>
          <a:p>
            <a:endParaRPr lang="nl-NL" dirty="0"/>
          </a:p>
          <a:p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knowledge</a:t>
            </a:r>
            <a:r>
              <a:rPr lang="nl-NL" dirty="0"/>
              <a:t> </a:t>
            </a:r>
            <a:r>
              <a:rPr lang="nl-NL" dirty="0" err="1"/>
              <a:t>based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866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YES, </a:t>
            </a:r>
            <a:r>
              <a:rPr lang="nl-NL" dirty="0" err="1"/>
              <a:t>students</a:t>
            </a:r>
            <a:r>
              <a:rPr lang="nl-NL" dirty="0"/>
              <a:t> </a:t>
            </a:r>
            <a:r>
              <a:rPr lang="nl-NL" dirty="0" err="1"/>
              <a:t>could</a:t>
            </a:r>
            <a:r>
              <a:rPr lang="nl-NL" dirty="0"/>
              <a:t> google EVERY </a:t>
            </a:r>
            <a:r>
              <a:rPr lang="nl-NL" dirty="0" err="1"/>
              <a:t>answer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 err="1"/>
              <a:t>Yet</a:t>
            </a:r>
            <a:r>
              <a:rPr lang="nl-NL" dirty="0"/>
              <a:t> </a:t>
            </a:r>
            <a:r>
              <a:rPr lang="nl-NL" dirty="0" err="1"/>
              <a:t>only</a:t>
            </a:r>
            <a:r>
              <a:rPr lang="nl-NL" dirty="0"/>
              <a:t> 35,1% </a:t>
            </a:r>
            <a:r>
              <a:rPr lang="nl-NL" dirty="0" err="1"/>
              <a:t>passed</a:t>
            </a:r>
            <a:r>
              <a:rPr lang="nl-NL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07138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Pilot 2: </a:t>
            </a:r>
            <a:r>
              <a:rPr lang="nl-NL" dirty="0" err="1"/>
              <a:t>lessons</a:t>
            </a:r>
            <a:r>
              <a:rPr lang="nl-NL" dirty="0"/>
              <a:t> </a:t>
            </a:r>
            <a:r>
              <a:rPr lang="nl-NL" dirty="0" err="1"/>
              <a:t>learned</a:t>
            </a:r>
            <a:r>
              <a:rPr lang="nl-NL" dirty="0"/>
              <a:t> (1)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No </a:t>
            </a:r>
            <a:r>
              <a:rPr lang="nl-NL" dirty="0" err="1"/>
              <a:t>knowledge</a:t>
            </a:r>
            <a:r>
              <a:rPr lang="nl-NL" dirty="0"/>
              <a:t>?</a:t>
            </a:r>
          </a:p>
          <a:p>
            <a:pPr lvl="1"/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can’t</a:t>
            </a:r>
            <a:r>
              <a:rPr lang="nl-NL" dirty="0"/>
              <a:t> Google </a:t>
            </a:r>
            <a:r>
              <a:rPr lang="nl-NL" dirty="0" err="1"/>
              <a:t>efficiently</a:t>
            </a:r>
            <a:r>
              <a:rPr lang="nl-NL" dirty="0"/>
              <a:t>…</a:t>
            </a:r>
          </a:p>
          <a:p>
            <a:pPr lvl="1"/>
            <a:endParaRPr lang="nl-NL" dirty="0"/>
          </a:p>
          <a:p>
            <a:r>
              <a:rPr lang="nl-NL" dirty="0"/>
              <a:t>The more </a:t>
            </a:r>
            <a:r>
              <a:rPr lang="nl-NL" dirty="0" err="1"/>
              <a:t>they</a:t>
            </a:r>
            <a:r>
              <a:rPr lang="nl-NL" dirty="0"/>
              <a:t> search,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lower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grade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 err="1"/>
              <a:t>Underestimation</a:t>
            </a:r>
            <a:endParaRPr lang="nl-NL" dirty="0"/>
          </a:p>
          <a:p>
            <a:endParaRPr lang="nl-NL" dirty="0"/>
          </a:p>
        </p:txBody>
      </p:sp>
      <p:pic>
        <p:nvPicPr>
          <p:cNvPr id="5" name="Picture 2" descr="Afbeeldingsresultaat voor lessons learn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19975"/>
            <a:ext cx="5181600" cy="37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688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Pilot 2: </a:t>
            </a:r>
            <a:r>
              <a:rPr lang="nl-NL" dirty="0" err="1"/>
              <a:t>Lessons</a:t>
            </a:r>
            <a:r>
              <a:rPr lang="nl-NL" dirty="0"/>
              <a:t> </a:t>
            </a:r>
            <a:r>
              <a:rPr lang="nl-NL" dirty="0" err="1"/>
              <a:t>Learned</a:t>
            </a:r>
            <a:r>
              <a:rPr lang="nl-NL" dirty="0"/>
              <a:t> (2)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Technical </a:t>
            </a:r>
            <a:r>
              <a:rPr lang="nl-NL" dirty="0" err="1"/>
              <a:t>difficulties</a:t>
            </a:r>
            <a:endParaRPr lang="nl-NL" dirty="0"/>
          </a:p>
          <a:p>
            <a:pPr lvl="1"/>
            <a:r>
              <a:rPr lang="nl-NL" dirty="0" err="1"/>
              <a:t>WiFi</a:t>
            </a:r>
            <a:r>
              <a:rPr lang="nl-NL" dirty="0"/>
              <a:t> on campus</a:t>
            </a:r>
          </a:p>
          <a:p>
            <a:pPr lvl="1"/>
            <a:r>
              <a:rPr lang="nl-NL" dirty="0" err="1"/>
              <a:t>Plugin</a:t>
            </a:r>
            <a:r>
              <a:rPr lang="nl-NL" dirty="0"/>
              <a:t> on Chrome</a:t>
            </a:r>
          </a:p>
          <a:p>
            <a:pPr lvl="1"/>
            <a:endParaRPr lang="nl-NL" dirty="0"/>
          </a:p>
          <a:p>
            <a:r>
              <a:rPr lang="nl-NL" dirty="0" err="1"/>
              <a:t>WiFi</a:t>
            </a:r>
            <a:endParaRPr lang="nl-NL" dirty="0"/>
          </a:p>
          <a:p>
            <a:pPr lvl="1"/>
            <a:r>
              <a:rPr lang="nl-NL" dirty="0"/>
              <a:t>Network was </a:t>
            </a:r>
            <a:r>
              <a:rPr lang="nl-NL" dirty="0" err="1"/>
              <a:t>strengtened</a:t>
            </a:r>
            <a:endParaRPr lang="nl-NL" dirty="0"/>
          </a:p>
          <a:p>
            <a:pPr lvl="1"/>
            <a:r>
              <a:rPr lang="nl-NL" dirty="0" err="1"/>
              <a:t>Still</a:t>
            </a:r>
            <a:r>
              <a:rPr lang="nl-NL" dirty="0"/>
              <a:t> </a:t>
            </a:r>
            <a:r>
              <a:rPr lang="nl-NL" dirty="0" err="1"/>
              <a:t>insufficient</a:t>
            </a:r>
            <a:r>
              <a:rPr lang="nl-NL" dirty="0"/>
              <a:t>.</a:t>
            </a:r>
          </a:p>
        </p:txBody>
      </p:sp>
      <p:pic>
        <p:nvPicPr>
          <p:cNvPr id="5" name="Picture 2" descr="Afbeeldingsresultaat voor lessons learn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19975"/>
            <a:ext cx="5181600" cy="37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201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Pilot 2a: </a:t>
            </a:r>
            <a:r>
              <a:rPr lang="nl-NL" dirty="0" err="1"/>
              <a:t>Resit</a:t>
            </a:r>
            <a:r>
              <a:rPr lang="nl-NL" dirty="0"/>
              <a:t>, at home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err="1"/>
              <a:t>Proctorexam</a:t>
            </a:r>
            <a:r>
              <a:rPr lang="nl-NL" dirty="0"/>
              <a:t> Classic</a:t>
            </a:r>
          </a:p>
          <a:p>
            <a:pPr lvl="1"/>
            <a:r>
              <a:rPr lang="nl-NL" dirty="0" err="1"/>
              <a:t>Automated</a:t>
            </a:r>
            <a:r>
              <a:rPr lang="nl-NL" dirty="0"/>
              <a:t> procedure</a:t>
            </a:r>
          </a:p>
          <a:p>
            <a:pPr lvl="1"/>
            <a:endParaRPr lang="nl-NL" dirty="0"/>
          </a:p>
          <a:p>
            <a:r>
              <a:rPr lang="nl-NL" dirty="0"/>
              <a:t>Five </a:t>
            </a:r>
            <a:r>
              <a:rPr lang="nl-NL" dirty="0" err="1"/>
              <a:t>students</a:t>
            </a:r>
            <a:endParaRPr lang="nl-NL" dirty="0"/>
          </a:p>
          <a:p>
            <a:r>
              <a:rPr lang="nl-NL" dirty="0"/>
              <a:t>No issues.</a:t>
            </a:r>
          </a:p>
        </p:txBody>
      </p:sp>
      <p:pic>
        <p:nvPicPr>
          <p:cNvPr id="1026" name="Picture 2" descr="Afbeeldingsresultaat voor proctorex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097" y="1713897"/>
            <a:ext cx="4463066" cy="446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270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Pilot 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Big Data Marketing</a:t>
            </a:r>
          </a:p>
          <a:p>
            <a:r>
              <a:rPr lang="nl-NL" dirty="0"/>
              <a:t>13 open </a:t>
            </a:r>
            <a:r>
              <a:rPr lang="nl-NL" dirty="0" err="1"/>
              <a:t>questions</a:t>
            </a:r>
            <a:r>
              <a:rPr lang="nl-NL" dirty="0"/>
              <a:t> </a:t>
            </a:r>
          </a:p>
          <a:p>
            <a:pPr lvl="1"/>
            <a:r>
              <a:rPr lang="nl-NL" dirty="0"/>
              <a:t>(database: &gt;90 </a:t>
            </a:r>
            <a:r>
              <a:rPr lang="nl-NL" dirty="0" err="1"/>
              <a:t>questions</a:t>
            </a:r>
            <a:r>
              <a:rPr lang="nl-NL" dirty="0"/>
              <a:t>)</a:t>
            </a:r>
          </a:p>
          <a:p>
            <a:r>
              <a:rPr lang="nl-NL" dirty="0"/>
              <a:t>60 minutes</a:t>
            </a:r>
          </a:p>
          <a:p>
            <a:r>
              <a:rPr lang="nl-NL" dirty="0"/>
              <a:t>43 </a:t>
            </a:r>
            <a:r>
              <a:rPr lang="nl-NL" dirty="0" err="1"/>
              <a:t>candidates</a:t>
            </a:r>
            <a:r>
              <a:rPr lang="nl-NL" dirty="0"/>
              <a:t> (36 at home, 7 at Fontys)</a:t>
            </a:r>
          </a:p>
          <a:p>
            <a:r>
              <a:rPr lang="nl-NL" dirty="0" err="1"/>
              <a:t>ProctorExam</a:t>
            </a:r>
            <a:r>
              <a:rPr lang="nl-NL" dirty="0"/>
              <a:t> – live </a:t>
            </a:r>
            <a:r>
              <a:rPr lang="nl-NL" dirty="0" err="1"/>
              <a:t>proctoring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7902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Pilot 3: </a:t>
            </a:r>
            <a:r>
              <a:rPr lang="nl-NL" dirty="0" err="1"/>
              <a:t>lessons</a:t>
            </a:r>
            <a:r>
              <a:rPr lang="nl-NL" dirty="0"/>
              <a:t> </a:t>
            </a:r>
            <a:r>
              <a:rPr lang="nl-NL" dirty="0" err="1"/>
              <a:t>learned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Manage </a:t>
            </a:r>
            <a:r>
              <a:rPr lang="nl-NL" dirty="0" err="1"/>
              <a:t>expectations</a:t>
            </a:r>
            <a:r>
              <a:rPr lang="nl-NL" dirty="0"/>
              <a:t>!</a:t>
            </a:r>
          </a:p>
          <a:p>
            <a:pPr lvl="1"/>
            <a:r>
              <a:rPr lang="nl-NL" dirty="0"/>
              <a:t>Lots of </a:t>
            </a:r>
            <a:r>
              <a:rPr lang="nl-NL" dirty="0" err="1"/>
              <a:t>uncertainty</a:t>
            </a:r>
            <a:r>
              <a:rPr lang="nl-NL" dirty="0"/>
              <a:t>:</a:t>
            </a:r>
          </a:p>
          <a:p>
            <a:pPr lvl="1"/>
            <a:r>
              <a:rPr lang="nl-NL" dirty="0"/>
              <a:t>1) Privacy</a:t>
            </a:r>
          </a:p>
          <a:p>
            <a:pPr lvl="1"/>
            <a:r>
              <a:rPr lang="nl-NL" dirty="0"/>
              <a:t>2) Connection</a:t>
            </a:r>
          </a:p>
          <a:p>
            <a:pPr lvl="1"/>
            <a:r>
              <a:rPr lang="nl-NL" dirty="0"/>
              <a:t>3) Digital</a:t>
            </a:r>
          </a:p>
          <a:p>
            <a:pPr lvl="1"/>
            <a:r>
              <a:rPr lang="nl-NL" dirty="0"/>
              <a:t>4) It’s new.</a:t>
            </a:r>
          </a:p>
          <a:p>
            <a:pPr lvl="1"/>
            <a:endParaRPr lang="nl-NL" dirty="0"/>
          </a:p>
          <a:p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groups</a:t>
            </a:r>
            <a:r>
              <a:rPr lang="nl-NL" dirty="0"/>
              <a:t>:</a:t>
            </a:r>
          </a:p>
          <a:p>
            <a:pPr lvl="1"/>
            <a:r>
              <a:rPr lang="nl-NL" dirty="0"/>
              <a:t>33 </a:t>
            </a:r>
            <a:r>
              <a:rPr lang="nl-NL" dirty="0" err="1"/>
              <a:t>students</a:t>
            </a:r>
            <a:r>
              <a:rPr lang="nl-NL" dirty="0"/>
              <a:t> @ home: no issues.</a:t>
            </a:r>
          </a:p>
          <a:p>
            <a:pPr lvl="1"/>
            <a:r>
              <a:rPr lang="nl-NL" dirty="0"/>
              <a:t>7 </a:t>
            </a:r>
            <a:r>
              <a:rPr lang="nl-NL" dirty="0" err="1"/>
              <a:t>students</a:t>
            </a:r>
            <a:r>
              <a:rPr lang="nl-NL" dirty="0"/>
              <a:t> @ Fontys: failure.</a:t>
            </a:r>
          </a:p>
          <a:p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5" name="Picture 2" descr="Afbeeldingsresultaat voor lessons learn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19975"/>
            <a:ext cx="5181600" cy="37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163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Pilot 3: </a:t>
            </a:r>
            <a:r>
              <a:rPr lang="nl-NL" dirty="0" err="1"/>
              <a:t>lessons</a:t>
            </a:r>
            <a:r>
              <a:rPr lang="nl-NL" dirty="0"/>
              <a:t> </a:t>
            </a:r>
            <a:r>
              <a:rPr lang="nl-NL" dirty="0" err="1"/>
              <a:t>learned</a:t>
            </a:r>
            <a:r>
              <a:rPr lang="nl-NL" dirty="0"/>
              <a:t> (2)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Stability</a:t>
            </a:r>
            <a:endParaRPr lang="nl-NL" dirty="0"/>
          </a:p>
          <a:p>
            <a:pPr lvl="1"/>
            <a:r>
              <a:rPr lang="nl-NL" dirty="0" err="1"/>
              <a:t>WiFi</a:t>
            </a:r>
            <a:r>
              <a:rPr lang="nl-NL" dirty="0"/>
              <a:t> </a:t>
            </a:r>
            <a:r>
              <a:rPr lang="nl-NL" dirty="0" err="1"/>
              <a:t>connection</a:t>
            </a:r>
            <a:r>
              <a:rPr lang="nl-NL" dirty="0"/>
              <a:t> issues</a:t>
            </a:r>
          </a:p>
          <a:p>
            <a:pPr lvl="1"/>
            <a:r>
              <a:rPr lang="nl-NL" dirty="0" err="1"/>
              <a:t>Fibre-optic</a:t>
            </a:r>
            <a:r>
              <a:rPr lang="nl-NL" dirty="0"/>
              <a:t> failure (Fontys)</a:t>
            </a:r>
          </a:p>
          <a:p>
            <a:pPr lvl="1"/>
            <a:endParaRPr lang="nl-NL" dirty="0"/>
          </a:p>
          <a:p>
            <a:r>
              <a:rPr lang="nl-NL" dirty="0" err="1"/>
              <a:t>Stability</a:t>
            </a:r>
            <a:r>
              <a:rPr lang="nl-NL" dirty="0"/>
              <a:t> II:	</a:t>
            </a:r>
          </a:p>
          <a:p>
            <a:pPr lvl="1"/>
            <a:r>
              <a:rPr lang="nl-NL" dirty="0"/>
              <a:t>Student </a:t>
            </a:r>
            <a:r>
              <a:rPr lang="nl-NL" dirty="0" err="1"/>
              <a:t>with</a:t>
            </a:r>
            <a:r>
              <a:rPr lang="nl-NL" dirty="0"/>
              <a:t> bad </a:t>
            </a:r>
            <a:r>
              <a:rPr lang="nl-NL" dirty="0" err="1"/>
              <a:t>connection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Live </a:t>
            </a:r>
            <a:r>
              <a:rPr lang="nl-NL" dirty="0" err="1"/>
              <a:t>proctoring</a:t>
            </a:r>
            <a:r>
              <a:rPr lang="nl-NL" dirty="0"/>
              <a:t> </a:t>
            </a:r>
            <a:r>
              <a:rPr lang="nl-NL" dirty="0" err="1"/>
              <a:t>delays</a:t>
            </a:r>
            <a:endParaRPr lang="nl-NL" dirty="0"/>
          </a:p>
          <a:p>
            <a:pPr lvl="1"/>
            <a:r>
              <a:rPr lang="nl-NL" dirty="0"/>
              <a:t>No </a:t>
            </a:r>
            <a:r>
              <a:rPr lang="nl-NL" dirty="0" err="1"/>
              <a:t>problem</a:t>
            </a:r>
            <a:r>
              <a:rPr lang="nl-NL" dirty="0"/>
              <a:t> (database)</a:t>
            </a:r>
          </a:p>
          <a:p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5" name="Picture 2" descr="Afbeeldingsresultaat voor lessons learn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19975"/>
            <a:ext cx="5181600" cy="37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599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/>
              <a:t>Fraud</a:t>
            </a:r>
            <a:r>
              <a:rPr lang="nl-NL" dirty="0"/>
              <a:t> </a:t>
            </a:r>
            <a:r>
              <a:rPr lang="nl-NL" dirty="0" err="1"/>
              <a:t>detection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err="1"/>
              <a:t>Several</a:t>
            </a:r>
            <a:r>
              <a:rPr lang="nl-NL" dirty="0"/>
              <a:t> </a:t>
            </a:r>
            <a:r>
              <a:rPr lang="nl-NL" dirty="0" err="1"/>
              <a:t>students</a:t>
            </a:r>
            <a:r>
              <a:rPr lang="nl-NL" dirty="0"/>
              <a:t> </a:t>
            </a:r>
            <a:r>
              <a:rPr lang="nl-NL" dirty="0" err="1"/>
              <a:t>flagged</a:t>
            </a:r>
            <a:endParaRPr lang="nl-NL" dirty="0"/>
          </a:p>
          <a:p>
            <a:pPr lvl="1"/>
            <a:r>
              <a:rPr lang="nl-NL" dirty="0" err="1"/>
              <a:t>False</a:t>
            </a:r>
            <a:r>
              <a:rPr lang="nl-NL" dirty="0"/>
              <a:t> </a:t>
            </a:r>
            <a:r>
              <a:rPr lang="nl-NL" dirty="0" err="1"/>
              <a:t>positives</a:t>
            </a:r>
            <a:endParaRPr lang="nl-NL" dirty="0"/>
          </a:p>
          <a:p>
            <a:r>
              <a:rPr lang="nl-NL" dirty="0" err="1"/>
              <a:t>One</a:t>
            </a:r>
            <a:r>
              <a:rPr lang="nl-NL" dirty="0"/>
              <a:t> </a:t>
            </a:r>
            <a:r>
              <a:rPr lang="nl-NL" dirty="0" err="1"/>
              <a:t>creative</a:t>
            </a:r>
            <a:r>
              <a:rPr lang="nl-NL" dirty="0"/>
              <a:t> student</a:t>
            </a:r>
          </a:p>
          <a:p>
            <a:pPr lvl="1"/>
            <a:r>
              <a:rPr lang="nl-NL" dirty="0" err="1"/>
              <a:t>Refreshed</a:t>
            </a:r>
            <a:r>
              <a:rPr lang="nl-NL" dirty="0"/>
              <a:t> </a:t>
            </a:r>
            <a:r>
              <a:rPr lang="nl-NL" dirty="0" err="1"/>
              <a:t>exam</a:t>
            </a:r>
            <a:endParaRPr lang="nl-NL" dirty="0"/>
          </a:p>
          <a:p>
            <a:r>
              <a:rPr lang="nl-NL" dirty="0"/>
              <a:t>No </a:t>
            </a:r>
            <a:r>
              <a:rPr lang="nl-NL" dirty="0" err="1"/>
              <a:t>fraud</a:t>
            </a:r>
            <a:r>
              <a:rPr lang="nl-NL" dirty="0"/>
              <a:t> </a:t>
            </a:r>
            <a:r>
              <a:rPr lang="nl-NL" dirty="0" err="1"/>
              <a:t>detected</a:t>
            </a:r>
            <a:endParaRPr lang="nl-NL" dirty="0"/>
          </a:p>
          <a:p>
            <a:r>
              <a:rPr lang="nl-NL" dirty="0"/>
              <a:t>No </a:t>
            </a:r>
            <a:r>
              <a:rPr lang="nl-NL" dirty="0" err="1"/>
              <a:t>signals</a:t>
            </a:r>
            <a:r>
              <a:rPr lang="nl-NL" dirty="0"/>
              <a:t> of </a:t>
            </a:r>
            <a:r>
              <a:rPr lang="nl-NL" dirty="0" err="1"/>
              <a:t>fraud</a:t>
            </a:r>
            <a:endParaRPr lang="nl-NL" dirty="0"/>
          </a:p>
        </p:txBody>
      </p:sp>
      <p:pic>
        <p:nvPicPr>
          <p:cNvPr id="2050" name="Picture 2" descr="Afbeeldingsresultaat voor fraud detecti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604" y="1825625"/>
            <a:ext cx="437879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04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deruijter.weblog.tudelft.nl/files/2012/10/IMG_20120929_1217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19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4332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recommendations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 campus: </a:t>
            </a:r>
            <a:r>
              <a:rPr lang="nl-NL" dirty="0" err="1"/>
              <a:t>Wired</a:t>
            </a:r>
            <a:r>
              <a:rPr lang="nl-NL" dirty="0"/>
              <a:t> </a:t>
            </a:r>
            <a:r>
              <a:rPr lang="nl-NL" dirty="0" err="1"/>
              <a:t>connection</a:t>
            </a:r>
            <a:endParaRPr lang="nl-NL" dirty="0"/>
          </a:p>
          <a:p>
            <a:pPr lvl="1"/>
            <a:r>
              <a:rPr lang="nl-NL" dirty="0" err="1"/>
              <a:t>If</a:t>
            </a:r>
            <a:r>
              <a:rPr lang="nl-NL" dirty="0"/>
              <a:t> </a:t>
            </a:r>
            <a:r>
              <a:rPr lang="nl-NL" dirty="0" err="1"/>
              <a:t>wireless</a:t>
            </a:r>
            <a:r>
              <a:rPr lang="nl-NL" dirty="0"/>
              <a:t>: spread </a:t>
            </a:r>
            <a:r>
              <a:rPr lang="nl-NL" dirty="0" err="1"/>
              <a:t>them</a:t>
            </a:r>
            <a:r>
              <a:rPr lang="nl-NL" dirty="0"/>
              <a:t> out.</a:t>
            </a:r>
          </a:p>
          <a:p>
            <a:r>
              <a:rPr lang="nl-NL" dirty="0"/>
              <a:t>Remote: </a:t>
            </a:r>
            <a:r>
              <a:rPr lang="nl-NL" dirty="0" err="1"/>
              <a:t>Recommend</a:t>
            </a:r>
            <a:r>
              <a:rPr lang="nl-NL" dirty="0"/>
              <a:t> </a:t>
            </a:r>
            <a:r>
              <a:rPr lang="nl-NL" dirty="0" err="1"/>
              <a:t>wired</a:t>
            </a:r>
            <a:r>
              <a:rPr lang="nl-NL" dirty="0"/>
              <a:t> </a:t>
            </a:r>
            <a:r>
              <a:rPr lang="nl-NL" dirty="0" err="1"/>
              <a:t>connection</a:t>
            </a:r>
            <a:r>
              <a:rPr lang="nl-NL" dirty="0"/>
              <a:t>.</a:t>
            </a:r>
          </a:p>
          <a:p>
            <a:r>
              <a:rPr lang="nl-NL" dirty="0"/>
              <a:t>Have back-up options </a:t>
            </a:r>
            <a:r>
              <a:rPr lang="nl-NL" dirty="0" err="1"/>
              <a:t>available</a:t>
            </a:r>
            <a:r>
              <a:rPr lang="nl-NL" dirty="0"/>
              <a:t> (</a:t>
            </a:r>
            <a:r>
              <a:rPr lang="nl-NL" dirty="0" err="1"/>
              <a:t>both</a:t>
            </a:r>
            <a:r>
              <a:rPr lang="nl-NL" dirty="0"/>
              <a:t> digital AND </a:t>
            </a:r>
            <a:r>
              <a:rPr lang="nl-NL" dirty="0" err="1"/>
              <a:t>analogue</a:t>
            </a:r>
            <a:r>
              <a:rPr lang="nl-NL" dirty="0"/>
              <a:t>)</a:t>
            </a:r>
          </a:p>
          <a:p>
            <a:endParaRPr lang="nl-NL" dirty="0"/>
          </a:p>
          <a:p>
            <a:r>
              <a:rPr lang="nl-NL" dirty="0"/>
              <a:t>Manage </a:t>
            </a:r>
            <a:r>
              <a:rPr lang="nl-NL" dirty="0" err="1"/>
              <a:t>expectations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6534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marketingmed.nl/wp-content/uploads/2014/08/google-sear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28" y="123486"/>
            <a:ext cx="11372265" cy="673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926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echfreaks.nl/wp-content/uploads/2013/10/sony2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900" y="24297"/>
            <a:ext cx="8550544" cy="683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982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dn.xgn.nl/articles/970/s/stem-de-10-beste-open-wereld-games-565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059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993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tijdpunt.nl/images/prod/1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072" y="0"/>
            <a:ext cx="6829839" cy="685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774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blog.radikal.com.tr/Blogs/2014/04/23/facebook-logo-crossed-448D-E643-CD3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784" y="0"/>
            <a:ext cx="6715593" cy="671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499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Pilot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Business </a:t>
            </a:r>
            <a:r>
              <a:rPr lang="nl-NL" dirty="0" err="1"/>
              <a:t>Economics</a:t>
            </a:r>
            <a:endParaRPr lang="nl-NL" dirty="0"/>
          </a:p>
          <a:p>
            <a:r>
              <a:rPr lang="nl-NL" dirty="0"/>
              <a:t>Database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questions</a:t>
            </a:r>
            <a:endParaRPr lang="nl-NL" dirty="0"/>
          </a:p>
          <a:p>
            <a:pPr lvl="1"/>
            <a:r>
              <a:rPr lang="nl-NL" dirty="0"/>
              <a:t>Over 200 </a:t>
            </a:r>
            <a:r>
              <a:rPr lang="nl-NL" dirty="0" err="1"/>
              <a:t>million</a:t>
            </a:r>
            <a:r>
              <a:rPr lang="nl-NL" dirty="0"/>
              <a:t> </a:t>
            </a:r>
            <a:r>
              <a:rPr lang="nl-NL" dirty="0" err="1"/>
              <a:t>possible</a:t>
            </a:r>
            <a:r>
              <a:rPr lang="nl-NL" dirty="0"/>
              <a:t> </a:t>
            </a:r>
            <a:r>
              <a:rPr lang="nl-NL" dirty="0" err="1"/>
              <a:t>exams</a:t>
            </a:r>
            <a:endParaRPr lang="nl-NL" dirty="0"/>
          </a:p>
          <a:p>
            <a:r>
              <a:rPr lang="nl-NL" dirty="0" err="1"/>
              <a:t>Approx</a:t>
            </a:r>
            <a:r>
              <a:rPr lang="nl-NL" dirty="0"/>
              <a:t> 25 open </a:t>
            </a:r>
            <a:r>
              <a:rPr lang="nl-NL" dirty="0" err="1"/>
              <a:t>questions</a:t>
            </a:r>
            <a:endParaRPr lang="nl-NL" dirty="0"/>
          </a:p>
          <a:p>
            <a:r>
              <a:rPr lang="nl-NL" dirty="0"/>
              <a:t>On campus</a:t>
            </a:r>
          </a:p>
          <a:p>
            <a:r>
              <a:rPr lang="nl-NL" dirty="0"/>
              <a:t>40 </a:t>
            </a:r>
            <a:r>
              <a:rPr lang="nl-NL" dirty="0" err="1"/>
              <a:t>candidates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2860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Pilot 1: </a:t>
            </a:r>
            <a:r>
              <a:rPr lang="nl-NL" dirty="0" err="1"/>
              <a:t>Lessons</a:t>
            </a:r>
            <a:r>
              <a:rPr lang="nl-NL" dirty="0"/>
              <a:t> </a:t>
            </a:r>
            <a:r>
              <a:rPr lang="nl-NL" dirty="0" err="1"/>
              <a:t>learned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err="1"/>
              <a:t>Students</a:t>
            </a:r>
            <a:r>
              <a:rPr lang="nl-NL" dirty="0"/>
              <a:t> Google a lot</a:t>
            </a:r>
          </a:p>
          <a:p>
            <a:pPr lvl="1"/>
            <a:r>
              <a:rPr lang="nl-NL" dirty="0"/>
              <a:t>(</a:t>
            </a:r>
            <a:r>
              <a:rPr lang="nl-NL" dirty="0" err="1"/>
              <a:t>uncertainty</a:t>
            </a:r>
            <a:r>
              <a:rPr lang="nl-NL" dirty="0"/>
              <a:t>)</a:t>
            </a:r>
          </a:p>
          <a:p>
            <a:r>
              <a:rPr lang="nl-NL" dirty="0"/>
              <a:t>Technical </a:t>
            </a:r>
            <a:r>
              <a:rPr lang="nl-NL" dirty="0" err="1"/>
              <a:t>difficulties</a:t>
            </a:r>
            <a:endParaRPr lang="nl-NL" dirty="0"/>
          </a:p>
          <a:p>
            <a:pPr lvl="1"/>
            <a:r>
              <a:rPr lang="nl-NL" dirty="0" err="1"/>
              <a:t>WiFi</a:t>
            </a:r>
            <a:endParaRPr lang="nl-NL" dirty="0"/>
          </a:p>
        </p:txBody>
      </p:sp>
      <p:pic>
        <p:nvPicPr>
          <p:cNvPr id="1026" name="Picture 2" descr="Afbeeldingsresultaat voor lessons learn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19975"/>
            <a:ext cx="5181600" cy="37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19360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</Words>
  <Application>Microsoft Office PowerPoint</Application>
  <PresentationFormat>Widescreen</PresentationFormat>
  <Paragraphs>108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Pilot 1</vt:lpstr>
      <vt:lpstr>Pilot 1: Lessons learned</vt:lpstr>
      <vt:lpstr>PowerPoint Presentation</vt:lpstr>
      <vt:lpstr>Pilot 2</vt:lpstr>
      <vt:lpstr>YES, students could google EVERY answer</vt:lpstr>
      <vt:lpstr>Pilot 2: lessons learned (1)</vt:lpstr>
      <vt:lpstr>Pilot 2: Lessons Learned (2)</vt:lpstr>
      <vt:lpstr>Pilot 2a: Resit, at home</vt:lpstr>
      <vt:lpstr>Pilot 3</vt:lpstr>
      <vt:lpstr>Pilot 3: lessons learned</vt:lpstr>
      <vt:lpstr>Pilot 3: lessons learned (2)</vt:lpstr>
      <vt:lpstr>Fraud detection</vt:lpstr>
      <vt:lpstr>Some 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Michiel van Diesen</dc:creator>
  <cp:lastModifiedBy>Silvester Draaijer</cp:lastModifiedBy>
  <cp:revision>27</cp:revision>
  <dcterms:created xsi:type="dcterms:W3CDTF">2017-05-07T18:46:16Z</dcterms:created>
  <dcterms:modified xsi:type="dcterms:W3CDTF">2017-05-09T09:44:13Z</dcterms:modified>
</cp:coreProperties>
</file>